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12" r:id="rId1"/>
  </p:sldMasterIdLst>
  <p:sldIdLst>
    <p:sldId id="259" r:id="rId2"/>
    <p:sldId id="256" r:id="rId3"/>
    <p:sldId id="267" r:id="rId4"/>
    <p:sldId id="258" r:id="rId5"/>
    <p:sldId id="266" r:id="rId6"/>
    <p:sldId id="263" r:id="rId7"/>
    <p:sldId id="262" r:id="rId8"/>
    <p:sldId id="265" r:id="rId9"/>
    <p:sldId id="264" r:id="rId10"/>
    <p:sldId id="257" r:id="rId11"/>
    <p:sldId id="260" r:id="rId12"/>
    <p:sldId id="261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A5D"/>
    <a:srgbClr val="FF2D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250832-FD08-4C4D-A5C7-8D683E260CFF}" v="11" dt="2021-10-28T01:22:39.2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9" d="100"/>
          <a:sy n="89" d="100"/>
        </p:scale>
        <p:origin x="90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elena Blackwood" userId="e10b97b09fb366be" providerId="LiveId" clId="{F4250832-FD08-4C4D-A5C7-8D683E260CFF}"/>
    <pc:docChg chg="undo custSel addSld modSld sldOrd addSection delSection">
      <pc:chgData name="Celena Blackwood" userId="e10b97b09fb366be" providerId="LiveId" clId="{F4250832-FD08-4C4D-A5C7-8D683E260CFF}" dt="2021-10-28T01:31:13.723" v="397" actId="26606"/>
      <pc:docMkLst>
        <pc:docMk/>
      </pc:docMkLst>
      <pc:sldChg chg="addSp delSp modSp mod setBg">
        <pc:chgData name="Celena Blackwood" userId="e10b97b09fb366be" providerId="LiveId" clId="{F4250832-FD08-4C4D-A5C7-8D683E260CFF}" dt="2021-10-28T01:22:24.238" v="242" actId="21"/>
        <pc:sldMkLst>
          <pc:docMk/>
          <pc:sldMk cId="2360359462" sldId="256"/>
        </pc:sldMkLst>
        <pc:spChg chg="mod">
          <ac:chgData name="Celena Blackwood" userId="e10b97b09fb366be" providerId="LiveId" clId="{F4250832-FD08-4C4D-A5C7-8D683E260CFF}" dt="2021-10-28T01:22:00.524" v="240" actId="26606"/>
          <ac:spMkLst>
            <pc:docMk/>
            <pc:sldMk cId="2360359462" sldId="256"/>
            <ac:spMk id="2" creationId="{2BD0A6FE-0376-489D-BE7E-A35C9A2BF86B}"/>
          </ac:spMkLst>
        </pc:spChg>
        <pc:spChg chg="mod">
          <ac:chgData name="Celena Blackwood" userId="e10b97b09fb366be" providerId="LiveId" clId="{F4250832-FD08-4C4D-A5C7-8D683E260CFF}" dt="2021-10-28T01:22:00.524" v="240" actId="26606"/>
          <ac:spMkLst>
            <pc:docMk/>
            <pc:sldMk cId="2360359462" sldId="256"/>
            <ac:spMk id="3" creationId="{F1CBDDD1-C6DC-4108-AAA3-41BC8C906B42}"/>
          </ac:spMkLst>
        </pc:spChg>
        <pc:spChg chg="add del">
          <ac:chgData name="Celena Blackwood" userId="e10b97b09fb366be" providerId="LiveId" clId="{F4250832-FD08-4C4D-A5C7-8D683E260CFF}" dt="2021-10-28T01:22:00.524" v="240" actId="26606"/>
          <ac:spMkLst>
            <pc:docMk/>
            <pc:sldMk cId="2360359462" sldId="256"/>
            <ac:spMk id="13" creationId="{FA69AAE0-49D5-4C8B-8BA2-55898C00E05E}"/>
          </ac:spMkLst>
        </pc:spChg>
        <pc:picChg chg="add del mod">
          <ac:chgData name="Celena Blackwood" userId="e10b97b09fb366be" providerId="LiveId" clId="{F4250832-FD08-4C4D-A5C7-8D683E260CFF}" dt="2021-10-28T01:22:24.238" v="242" actId="21"/>
          <ac:picMkLst>
            <pc:docMk/>
            <pc:sldMk cId="2360359462" sldId="256"/>
            <ac:picMk id="4" creationId="{805B8512-0FF5-4218-B44A-5427FC0F8E02}"/>
          </ac:picMkLst>
        </pc:picChg>
        <pc:picChg chg="del">
          <ac:chgData name="Celena Blackwood" userId="e10b97b09fb366be" providerId="LiveId" clId="{F4250832-FD08-4C4D-A5C7-8D683E260CFF}" dt="2021-10-28T01:22:21.024" v="241"/>
          <ac:picMkLst>
            <pc:docMk/>
            <pc:sldMk cId="2360359462" sldId="256"/>
            <ac:picMk id="5" creationId="{5E762D22-118E-4370-995A-5DF8ADE2B96E}"/>
          </ac:picMkLst>
        </pc:picChg>
        <pc:picChg chg="mod">
          <ac:chgData name="Celena Blackwood" userId="e10b97b09fb366be" providerId="LiveId" clId="{F4250832-FD08-4C4D-A5C7-8D683E260CFF}" dt="2021-10-28T01:22:00.524" v="240" actId="26606"/>
          <ac:picMkLst>
            <pc:docMk/>
            <pc:sldMk cId="2360359462" sldId="256"/>
            <ac:picMk id="8" creationId="{2F96254C-5C0A-41AC-824D-E34CAEF939D5}"/>
          </ac:picMkLst>
        </pc:picChg>
      </pc:sldChg>
      <pc:sldChg chg="addSp delSp modSp mod">
        <pc:chgData name="Celena Blackwood" userId="e10b97b09fb366be" providerId="LiveId" clId="{F4250832-FD08-4C4D-A5C7-8D683E260CFF}" dt="2021-10-28T01:20:11.088" v="166" actId="21"/>
        <pc:sldMkLst>
          <pc:docMk/>
          <pc:sldMk cId="3342218756" sldId="258"/>
        </pc:sldMkLst>
        <pc:picChg chg="del">
          <ac:chgData name="Celena Blackwood" userId="e10b97b09fb366be" providerId="LiveId" clId="{F4250832-FD08-4C4D-A5C7-8D683E260CFF}" dt="2021-10-28T01:01:19.139" v="0" actId="21"/>
          <ac:picMkLst>
            <pc:docMk/>
            <pc:sldMk cId="3342218756" sldId="258"/>
            <ac:picMk id="2" creationId="{23C507DF-C39B-441E-A77B-A8EC55C808CC}"/>
          </ac:picMkLst>
        </pc:picChg>
        <pc:picChg chg="add del mod">
          <ac:chgData name="Celena Blackwood" userId="e10b97b09fb366be" providerId="LiveId" clId="{F4250832-FD08-4C4D-A5C7-8D683E260CFF}" dt="2021-10-28T01:20:11.088" v="166" actId="21"/>
          <ac:picMkLst>
            <pc:docMk/>
            <pc:sldMk cId="3342218756" sldId="258"/>
            <ac:picMk id="4" creationId="{2A492B58-F931-4473-BB66-14FD298C63C6}"/>
          </ac:picMkLst>
        </pc:picChg>
      </pc:sldChg>
      <pc:sldChg chg="addSp delSp modSp mod setBg">
        <pc:chgData name="Celena Blackwood" userId="e10b97b09fb366be" providerId="LiveId" clId="{F4250832-FD08-4C4D-A5C7-8D683E260CFF}" dt="2021-10-28T01:27:07.017" v="340" actId="26606"/>
        <pc:sldMkLst>
          <pc:docMk/>
          <pc:sldMk cId="2237705455" sldId="262"/>
        </pc:sldMkLst>
        <pc:spChg chg="add del mod">
          <ac:chgData name="Celena Blackwood" userId="e10b97b09fb366be" providerId="LiveId" clId="{F4250832-FD08-4C4D-A5C7-8D683E260CFF}" dt="2021-10-28T01:07:23.558" v="121"/>
          <ac:spMkLst>
            <pc:docMk/>
            <pc:sldMk cId="2237705455" sldId="262"/>
            <ac:spMk id="3" creationId="{54CB24B5-5442-45EB-9698-2B55EFD8453A}"/>
          </ac:spMkLst>
        </pc:spChg>
        <pc:spChg chg="mod">
          <ac:chgData name="Celena Blackwood" userId="e10b97b09fb366be" providerId="LiveId" clId="{F4250832-FD08-4C4D-A5C7-8D683E260CFF}" dt="2021-10-28T01:27:07.017" v="340" actId="26606"/>
          <ac:spMkLst>
            <pc:docMk/>
            <pc:sldMk cId="2237705455" sldId="262"/>
            <ac:spMk id="9" creationId="{C2156F93-16D8-48B9-997D-147830FFCEEA}"/>
          </ac:spMkLst>
        </pc:spChg>
        <pc:spChg chg="mod">
          <ac:chgData name="Celena Blackwood" userId="e10b97b09fb366be" providerId="LiveId" clId="{F4250832-FD08-4C4D-A5C7-8D683E260CFF}" dt="2021-10-28T01:27:07.017" v="340" actId="26606"/>
          <ac:spMkLst>
            <pc:docMk/>
            <pc:sldMk cId="2237705455" sldId="262"/>
            <ac:spMk id="11" creationId="{B26F26D1-5C98-4953-92E7-525D5F87F409}"/>
          </ac:spMkLst>
        </pc:spChg>
        <pc:spChg chg="add">
          <ac:chgData name="Celena Blackwood" userId="e10b97b09fb366be" providerId="LiveId" clId="{F4250832-FD08-4C4D-A5C7-8D683E260CFF}" dt="2021-10-28T01:27:07.017" v="340" actId="26606"/>
          <ac:spMkLst>
            <pc:docMk/>
            <pc:sldMk cId="2237705455" sldId="262"/>
            <ac:spMk id="16" creationId="{C232B152-3720-4D3B-97ED-45CE5483F16F}"/>
          </ac:spMkLst>
        </pc:spChg>
        <pc:spChg chg="add">
          <ac:chgData name="Celena Blackwood" userId="e10b97b09fb366be" providerId="LiveId" clId="{F4250832-FD08-4C4D-A5C7-8D683E260CFF}" dt="2021-10-28T01:27:07.017" v="340" actId="26606"/>
          <ac:spMkLst>
            <pc:docMk/>
            <pc:sldMk cId="2237705455" sldId="262"/>
            <ac:spMk id="18" creationId="{11BAB570-FF10-4E96-8A3F-FA9804702B89}"/>
          </ac:spMkLst>
        </pc:spChg>
        <pc:spChg chg="add">
          <ac:chgData name="Celena Blackwood" userId="e10b97b09fb366be" providerId="LiveId" clId="{F4250832-FD08-4C4D-A5C7-8D683E260CFF}" dt="2021-10-28T01:27:07.017" v="340" actId="26606"/>
          <ac:spMkLst>
            <pc:docMk/>
            <pc:sldMk cId="2237705455" sldId="262"/>
            <ac:spMk id="20" creationId="{4B9FAFB2-BEB5-4848-8018-BCAD99E2E1AA}"/>
          </ac:spMkLst>
        </pc:spChg>
        <pc:picChg chg="add mod">
          <ac:chgData name="Celena Blackwood" userId="e10b97b09fb366be" providerId="LiveId" clId="{F4250832-FD08-4C4D-A5C7-8D683E260CFF}" dt="2021-10-28T01:27:07.017" v="340" actId="26606"/>
          <ac:picMkLst>
            <pc:docMk/>
            <pc:sldMk cId="2237705455" sldId="262"/>
            <ac:picMk id="4" creationId="{A65E0535-2EEC-478A-9C43-F44FB5A95A2F}"/>
          </ac:picMkLst>
        </pc:picChg>
        <pc:picChg chg="del">
          <ac:chgData name="Celena Blackwood" userId="e10b97b09fb366be" providerId="LiveId" clId="{F4250832-FD08-4C4D-A5C7-8D683E260CFF}" dt="2021-10-28T01:07:17.414" v="120" actId="21"/>
          <ac:picMkLst>
            <pc:docMk/>
            <pc:sldMk cId="2237705455" sldId="262"/>
            <ac:picMk id="12" creationId="{26BA7B60-3116-4EDB-9085-746DF21D97EE}"/>
          </ac:picMkLst>
        </pc:picChg>
      </pc:sldChg>
      <pc:sldChg chg="addSp delSp modSp mod setBg">
        <pc:chgData name="Celena Blackwood" userId="e10b97b09fb366be" providerId="LiveId" clId="{F4250832-FD08-4C4D-A5C7-8D683E260CFF}" dt="2021-10-28T01:27:02.664" v="339" actId="26606"/>
        <pc:sldMkLst>
          <pc:docMk/>
          <pc:sldMk cId="311021178" sldId="263"/>
        </pc:sldMkLst>
        <pc:spChg chg="add del mod">
          <ac:chgData name="Celena Blackwood" userId="e10b97b09fb366be" providerId="LiveId" clId="{F4250832-FD08-4C4D-A5C7-8D683E260CFF}" dt="2021-10-28T01:03:12.750" v="12"/>
          <ac:spMkLst>
            <pc:docMk/>
            <pc:sldMk cId="311021178" sldId="263"/>
            <ac:spMk id="3" creationId="{2DFFF8AA-775F-468F-B5C9-C5F8249420B4}"/>
          </ac:spMkLst>
        </pc:spChg>
        <pc:spChg chg="add del mod">
          <ac:chgData name="Celena Blackwood" userId="e10b97b09fb366be" providerId="LiveId" clId="{F4250832-FD08-4C4D-A5C7-8D683E260CFF}" dt="2021-10-28T01:05:52.238" v="76"/>
          <ac:spMkLst>
            <pc:docMk/>
            <pc:sldMk cId="311021178" sldId="263"/>
            <ac:spMk id="6" creationId="{87FC14CD-A87F-466B-80EF-A0A11FA0F2EF}"/>
          </ac:spMkLst>
        </pc:spChg>
        <pc:spChg chg="mod">
          <ac:chgData name="Celena Blackwood" userId="e10b97b09fb366be" providerId="LiveId" clId="{F4250832-FD08-4C4D-A5C7-8D683E260CFF}" dt="2021-10-28T01:27:02.664" v="339" actId="26606"/>
          <ac:spMkLst>
            <pc:docMk/>
            <pc:sldMk cId="311021178" sldId="263"/>
            <ac:spMk id="11" creationId="{58ECB139-36F3-4624-8065-69993DED8C2C}"/>
          </ac:spMkLst>
        </pc:spChg>
        <pc:spChg chg="mod">
          <ac:chgData name="Celena Blackwood" userId="e10b97b09fb366be" providerId="LiveId" clId="{F4250832-FD08-4C4D-A5C7-8D683E260CFF}" dt="2021-10-28T01:27:02.664" v="339" actId="26606"/>
          <ac:spMkLst>
            <pc:docMk/>
            <pc:sldMk cId="311021178" sldId="263"/>
            <ac:spMk id="13" creationId="{5876FE0C-FC6C-4BAB-BCCA-D9E0B0D6B4D0}"/>
          </ac:spMkLst>
        </pc:spChg>
        <pc:spChg chg="add">
          <ac:chgData name="Celena Blackwood" userId="e10b97b09fb366be" providerId="LiveId" clId="{F4250832-FD08-4C4D-A5C7-8D683E260CFF}" dt="2021-10-28T01:27:02.664" v="339" actId="26606"/>
          <ac:spMkLst>
            <pc:docMk/>
            <pc:sldMk cId="311021178" sldId="263"/>
            <ac:spMk id="18" creationId="{C232B152-3720-4D3B-97ED-45CE5483F16F}"/>
          </ac:spMkLst>
        </pc:spChg>
        <pc:spChg chg="add">
          <ac:chgData name="Celena Blackwood" userId="e10b97b09fb366be" providerId="LiveId" clId="{F4250832-FD08-4C4D-A5C7-8D683E260CFF}" dt="2021-10-28T01:27:02.664" v="339" actId="26606"/>
          <ac:spMkLst>
            <pc:docMk/>
            <pc:sldMk cId="311021178" sldId="263"/>
            <ac:spMk id="20" creationId="{11BAB570-FF10-4E96-8A3F-FA9804702B89}"/>
          </ac:spMkLst>
        </pc:spChg>
        <pc:spChg chg="add">
          <ac:chgData name="Celena Blackwood" userId="e10b97b09fb366be" providerId="LiveId" clId="{F4250832-FD08-4C4D-A5C7-8D683E260CFF}" dt="2021-10-28T01:27:02.664" v="339" actId="26606"/>
          <ac:spMkLst>
            <pc:docMk/>
            <pc:sldMk cId="311021178" sldId="263"/>
            <ac:spMk id="22" creationId="{4B9FAFB2-BEB5-4848-8018-BCAD99E2E1AA}"/>
          </ac:spMkLst>
        </pc:spChg>
        <pc:picChg chg="add del mod">
          <ac:chgData name="Celena Blackwood" userId="e10b97b09fb366be" providerId="LiveId" clId="{F4250832-FD08-4C4D-A5C7-8D683E260CFF}" dt="2021-10-28T01:05:43.148" v="75" actId="21"/>
          <ac:picMkLst>
            <pc:docMk/>
            <pc:sldMk cId="311021178" sldId="263"/>
            <ac:picMk id="4" creationId="{2A02FCC2-2D96-453B-B25A-C236897BA23E}"/>
          </ac:picMkLst>
        </pc:picChg>
        <pc:picChg chg="add mod">
          <ac:chgData name="Celena Blackwood" userId="e10b97b09fb366be" providerId="LiveId" clId="{F4250832-FD08-4C4D-A5C7-8D683E260CFF}" dt="2021-10-28T01:27:02.664" v="339" actId="26606"/>
          <ac:picMkLst>
            <pc:docMk/>
            <pc:sldMk cId="311021178" sldId="263"/>
            <ac:picMk id="7" creationId="{9A461B88-0346-4DF8-A696-6946F528C048}"/>
          </ac:picMkLst>
        </pc:picChg>
        <pc:picChg chg="del">
          <ac:chgData name="Celena Blackwood" userId="e10b97b09fb366be" providerId="LiveId" clId="{F4250832-FD08-4C4D-A5C7-8D683E260CFF}" dt="2021-10-28T01:03:08.717" v="11" actId="478"/>
          <ac:picMkLst>
            <pc:docMk/>
            <pc:sldMk cId="311021178" sldId="263"/>
            <ac:picMk id="17" creationId="{E40906B6-6762-4FDA-86DA-DD75B0103427}"/>
          </ac:picMkLst>
        </pc:picChg>
      </pc:sldChg>
      <pc:sldChg chg="addSp delSp modSp mod setBg">
        <pc:chgData name="Celena Blackwood" userId="e10b97b09fb366be" providerId="LiveId" clId="{F4250832-FD08-4C4D-A5C7-8D683E260CFF}" dt="2021-10-28T01:27:14.947" v="342" actId="26606"/>
        <pc:sldMkLst>
          <pc:docMk/>
          <pc:sldMk cId="1072099608" sldId="264"/>
        </pc:sldMkLst>
        <pc:spChg chg="add del mod">
          <ac:chgData name="Celena Blackwood" userId="e10b97b09fb366be" providerId="LiveId" clId="{F4250832-FD08-4C4D-A5C7-8D683E260CFF}" dt="2021-10-28T01:08:56.522" v="149"/>
          <ac:spMkLst>
            <pc:docMk/>
            <pc:sldMk cId="1072099608" sldId="264"/>
            <ac:spMk id="3" creationId="{B5D1ACA1-1795-4678-AE3D-A838B7B93FBB}"/>
          </ac:spMkLst>
        </pc:spChg>
        <pc:spChg chg="mod">
          <ac:chgData name="Celena Blackwood" userId="e10b97b09fb366be" providerId="LiveId" clId="{F4250832-FD08-4C4D-A5C7-8D683E260CFF}" dt="2021-10-28T01:27:14.947" v="342" actId="26606"/>
          <ac:spMkLst>
            <pc:docMk/>
            <pc:sldMk cId="1072099608" sldId="264"/>
            <ac:spMk id="4" creationId="{EEE8CB3D-BC66-4E73-B222-5D7DD59738DC}"/>
          </ac:spMkLst>
        </pc:spChg>
        <pc:spChg chg="mod">
          <ac:chgData name="Celena Blackwood" userId="e10b97b09fb366be" providerId="LiveId" clId="{F4250832-FD08-4C4D-A5C7-8D683E260CFF}" dt="2021-10-28T01:27:14.947" v="342" actId="26606"/>
          <ac:spMkLst>
            <pc:docMk/>
            <pc:sldMk cId="1072099608" sldId="264"/>
            <ac:spMk id="6" creationId="{C19593A7-30F0-4638-8319-37C6ED6D666E}"/>
          </ac:spMkLst>
        </pc:spChg>
        <pc:spChg chg="add">
          <ac:chgData name="Celena Blackwood" userId="e10b97b09fb366be" providerId="LiveId" clId="{F4250832-FD08-4C4D-A5C7-8D683E260CFF}" dt="2021-10-28T01:27:14.947" v="342" actId="26606"/>
          <ac:spMkLst>
            <pc:docMk/>
            <pc:sldMk cId="1072099608" sldId="264"/>
            <ac:spMk id="11" creationId="{C232B152-3720-4D3B-97ED-45CE5483F16F}"/>
          </ac:spMkLst>
        </pc:spChg>
        <pc:spChg chg="add">
          <ac:chgData name="Celena Blackwood" userId="e10b97b09fb366be" providerId="LiveId" clId="{F4250832-FD08-4C4D-A5C7-8D683E260CFF}" dt="2021-10-28T01:27:14.947" v="342" actId="26606"/>
          <ac:spMkLst>
            <pc:docMk/>
            <pc:sldMk cId="1072099608" sldId="264"/>
            <ac:spMk id="13" creationId="{11BAB570-FF10-4E96-8A3F-FA9804702B89}"/>
          </ac:spMkLst>
        </pc:spChg>
        <pc:spChg chg="add">
          <ac:chgData name="Celena Blackwood" userId="e10b97b09fb366be" providerId="LiveId" clId="{F4250832-FD08-4C4D-A5C7-8D683E260CFF}" dt="2021-10-28T01:27:14.947" v="342" actId="26606"/>
          <ac:spMkLst>
            <pc:docMk/>
            <pc:sldMk cId="1072099608" sldId="264"/>
            <ac:spMk id="15" creationId="{4B9FAFB2-BEB5-4848-8018-BCAD99E2E1AA}"/>
          </ac:spMkLst>
        </pc:spChg>
        <pc:picChg chg="add mod">
          <ac:chgData name="Celena Blackwood" userId="e10b97b09fb366be" providerId="LiveId" clId="{F4250832-FD08-4C4D-A5C7-8D683E260CFF}" dt="2021-10-28T01:27:14.947" v="342" actId="26606"/>
          <ac:picMkLst>
            <pc:docMk/>
            <pc:sldMk cId="1072099608" sldId="264"/>
            <ac:picMk id="5" creationId="{DF83713C-CD4C-4434-8BFF-D3DA2D19E221}"/>
          </ac:picMkLst>
        </pc:picChg>
        <pc:picChg chg="del">
          <ac:chgData name="Celena Blackwood" userId="e10b97b09fb366be" providerId="LiveId" clId="{F4250832-FD08-4C4D-A5C7-8D683E260CFF}" dt="2021-10-28T01:08:46.403" v="148" actId="21"/>
          <ac:picMkLst>
            <pc:docMk/>
            <pc:sldMk cId="1072099608" sldId="264"/>
            <ac:picMk id="7" creationId="{8B154C59-F19F-4DC2-8D44-ADE77D70C64C}"/>
          </ac:picMkLst>
        </pc:picChg>
      </pc:sldChg>
      <pc:sldChg chg="addSp delSp modSp mod setBg">
        <pc:chgData name="Celena Blackwood" userId="e10b97b09fb366be" providerId="LiveId" clId="{F4250832-FD08-4C4D-A5C7-8D683E260CFF}" dt="2021-10-28T01:27:10.915" v="341" actId="26606"/>
        <pc:sldMkLst>
          <pc:docMk/>
          <pc:sldMk cId="442036889" sldId="265"/>
        </pc:sldMkLst>
        <pc:spChg chg="mod">
          <ac:chgData name="Celena Blackwood" userId="e10b97b09fb366be" providerId="LiveId" clId="{F4250832-FD08-4C4D-A5C7-8D683E260CFF}" dt="2021-10-28T01:27:10.915" v="341" actId="26606"/>
          <ac:spMkLst>
            <pc:docMk/>
            <pc:sldMk cId="442036889" sldId="265"/>
            <ac:spMk id="2" creationId="{598568CB-65E1-45DB-B6D3-D276B4675532}"/>
          </ac:spMkLst>
        </pc:spChg>
        <pc:spChg chg="mod">
          <ac:chgData name="Celena Blackwood" userId="e10b97b09fb366be" providerId="LiveId" clId="{F4250832-FD08-4C4D-A5C7-8D683E260CFF}" dt="2021-10-28T01:27:10.915" v="341" actId="26606"/>
          <ac:spMkLst>
            <pc:docMk/>
            <pc:sldMk cId="442036889" sldId="265"/>
            <ac:spMk id="4" creationId="{36D6C8E3-4593-4AD8-8EA7-9ACA9CC03878}"/>
          </ac:spMkLst>
        </pc:spChg>
        <pc:spChg chg="add del mod">
          <ac:chgData name="Celena Blackwood" userId="e10b97b09fb366be" providerId="LiveId" clId="{F4250832-FD08-4C4D-A5C7-8D683E260CFF}" dt="2021-10-28T01:08:11.682" v="135"/>
          <ac:spMkLst>
            <pc:docMk/>
            <pc:sldMk cId="442036889" sldId="265"/>
            <ac:spMk id="6" creationId="{D00DAD81-EB01-40DD-ABBD-0BC7830F3304}"/>
          </ac:spMkLst>
        </pc:spChg>
        <pc:spChg chg="add">
          <ac:chgData name="Celena Blackwood" userId="e10b97b09fb366be" providerId="LiveId" clId="{F4250832-FD08-4C4D-A5C7-8D683E260CFF}" dt="2021-10-28T01:27:10.915" v="341" actId="26606"/>
          <ac:spMkLst>
            <pc:docMk/>
            <pc:sldMk cId="442036889" sldId="265"/>
            <ac:spMk id="12" creationId="{C232B152-3720-4D3B-97ED-45CE5483F16F}"/>
          </ac:spMkLst>
        </pc:spChg>
        <pc:spChg chg="add">
          <ac:chgData name="Celena Blackwood" userId="e10b97b09fb366be" providerId="LiveId" clId="{F4250832-FD08-4C4D-A5C7-8D683E260CFF}" dt="2021-10-28T01:27:10.915" v="341" actId="26606"/>
          <ac:spMkLst>
            <pc:docMk/>
            <pc:sldMk cId="442036889" sldId="265"/>
            <ac:spMk id="14" creationId="{11BAB570-FF10-4E96-8A3F-FA9804702B89}"/>
          </ac:spMkLst>
        </pc:spChg>
        <pc:spChg chg="add">
          <ac:chgData name="Celena Blackwood" userId="e10b97b09fb366be" providerId="LiveId" clId="{F4250832-FD08-4C4D-A5C7-8D683E260CFF}" dt="2021-10-28T01:27:10.915" v="341" actId="26606"/>
          <ac:spMkLst>
            <pc:docMk/>
            <pc:sldMk cId="442036889" sldId="265"/>
            <ac:spMk id="16" creationId="{4B9FAFB2-BEB5-4848-8018-BCAD99E2E1AA}"/>
          </ac:spMkLst>
        </pc:spChg>
        <pc:picChg chg="del">
          <ac:chgData name="Celena Blackwood" userId="e10b97b09fb366be" providerId="LiveId" clId="{F4250832-FD08-4C4D-A5C7-8D683E260CFF}" dt="2021-10-28T01:08:01.988" v="134" actId="21"/>
          <ac:picMkLst>
            <pc:docMk/>
            <pc:sldMk cId="442036889" sldId="265"/>
            <ac:picMk id="5" creationId="{4A1E756D-2AC1-41D6-945B-062C28A205CB}"/>
          </ac:picMkLst>
        </pc:picChg>
        <pc:picChg chg="add mod">
          <ac:chgData name="Celena Blackwood" userId="e10b97b09fb366be" providerId="LiveId" clId="{F4250832-FD08-4C4D-A5C7-8D683E260CFF}" dt="2021-10-28T01:27:10.915" v="341" actId="26606"/>
          <ac:picMkLst>
            <pc:docMk/>
            <pc:sldMk cId="442036889" sldId="265"/>
            <ac:picMk id="7" creationId="{97D5E2FD-E8D4-49FB-A7B5-86356F70DC16}"/>
          </ac:picMkLst>
        </pc:picChg>
      </pc:sldChg>
      <pc:sldChg chg="addSp delSp modSp mod ord setBg">
        <pc:chgData name="Celena Blackwood" userId="e10b97b09fb366be" providerId="LiveId" clId="{F4250832-FD08-4C4D-A5C7-8D683E260CFF}" dt="2021-10-28T01:26:54.383" v="338" actId="26606"/>
        <pc:sldMkLst>
          <pc:docMk/>
          <pc:sldMk cId="2276207325" sldId="266"/>
        </pc:sldMkLst>
        <pc:spChg chg="mod">
          <ac:chgData name="Celena Blackwood" userId="e10b97b09fb366be" providerId="LiveId" clId="{F4250832-FD08-4C4D-A5C7-8D683E260CFF}" dt="2021-10-28T01:26:54.383" v="338" actId="26606"/>
          <ac:spMkLst>
            <pc:docMk/>
            <pc:sldMk cId="2276207325" sldId="266"/>
            <ac:spMk id="2" creationId="{8F0FD39C-1924-4A0E-839F-EC0E36B5317B}"/>
          </ac:spMkLst>
        </pc:spChg>
        <pc:spChg chg="mod">
          <ac:chgData name="Celena Blackwood" userId="e10b97b09fb366be" providerId="LiveId" clId="{F4250832-FD08-4C4D-A5C7-8D683E260CFF}" dt="2021-10-28T01:26:54.383" v="338" actId="26606"/>
          <ac:spMkLst>
            <pc:docMk/>
            <pc:sldMk cId="2276207325" sldId="266"/>
            <ac:spMk id="4" creationId="{802523AD-B551-4F8F-A0EC-865EE093D418}"/>
          </ac:spMkLst>
        </pc:spChg>
        <pc:spChg chg="add del mod">
          <ac:chgData name="Celena Blackwood" userId="e10b97b09fb366be" providerId="LiveId" clId="{F4250832-FD08-4C4D-A5C7-8D683E260CFF}" dt="2021-10-28T01:06:40.445" v="105"/>
          <ac:spMkLst>
            <pc:docMk/>
            <pc:sldMk cId="2276207325" sldId="266"/>
            <ac:spMk id="5" creationId="{165437F0-51BD-45B3-B11E-12F00608EA95}"/>
          </ac:spMkLst>
        </pc:spChg>
        <pc:spChg chg="add">
          <ac:chgData name="Celena Blackwood" userId="e10b97b09fb366be" providerId="LiveId" clId="{F4250832-FD08-4C4D-A5C7-8D683E260CFF}" dt="2021-10-28T01:26:54.383" v="338" actId="26606"/>
          <ac:spMkLst>
            <pc:docMk/>
            <pc:sldMk cId="2276207325" sldId="266"/>
            <ac:spMk id="11" creationId="{C232B152-3720-4D3B-97ED-45CE5483F16F}"/>
          </ac:spMkLst>
        </pc:spChg>
        <pc:spChg chg="add">
          <ac:chgData name="Celena Blackwood" userId="e10b97b09fb366be" providerId="LiveId" clId="{F4250832-FD08-4C4D-A5C7-8D683E260CFF}" dt="2021-10-28T01:26:54.383" v="338" actId="26606"/>
          <ac:spMkLst>
            <pc:docMk/>
            <pc:sldMk cId="2276207325" sldId="266"/>
            <ac:spMk id="13" creationId="{11BAB570-FF10-4E96-8A3F-FA9804702B89}"/>
          </ac:spMkLst>
        </pc:spChg>
        <pc:spChg chg="add">
          <ac:chgData name="Celena Blackwood" userId="e10b97b09fb366be" providerId="LiveId" clId="{F4250832-FD08-4C4D-A5C7-8D683E260CFF}" dt="2021-10-28T01:26:54.383" v="338" actId="26606"/>
          <ac:spMkLst>
            <pc:docMk/>
            <pc:sldMk cId="2276207325" sldId="266"/>
            <ac:spMk id="15" creationId="{4B9FAFB2-BEB5-4848-8018-BCAD99E2E1AA}"/>
          </ac:spMkLst>
        </pc:spChg>
        <pc:picChg chg="add mod">
          <ac:chgData name="Celena Blackwood" userId="e10b97b09fb366be" providerId="LiveId" clId="{F4250832-FD08-4C4D-A5C7-8D683E260CFF}" dt="2021-10-28T01:26:54.383" v="338" actId="26606"/>
          <ac:picMkLst>
            <pc:docMk/>
            <pc:sldMk cId="2276207325" sldId="266"/>
            <ac:picMk id="6" creationId="{DF1702FE-A8AB-4252-A1C6-59A586A78D4F}"/>
          </ac:picMkLst>
        </pc:picChg>
        <pc:picChg chg="del">
          <ac:chgData name="Celena Blackwood" userId="e10b97b09fb366be" providerId="LiveId" clId="{F4250832-FD08-4C4D-A5C7-8D683E260CFF}" dt="2021-10-28T01:06:33.793" v="104" actId="478"/>
          <ac:picMkLst>
            <pc:docMk/>
            <pc:sldMk cId="2276207325" sldId="266"/>
            <ac:picMk id="8" creationId="{39271068-5AAE-4E01-9212-7F9D9F2026A9}"/>
          </ac:picMkLst>
        </pc:picChg>
      </pc:sldChg>
      <pc:sldChg chg="addSp delSp modSp new mod setBg">
        <pc:chgData name="Celena Blackwood" userId="e10b97b09fb366be" providerId="LiveId" clId="{F4250832-FD08-4C4D-A5C7-8D683E260CFF}" dt="2021-10-28T01:31:13.723" v="397" actId="26606"/>
        <pc:sldMkLst>
          <pc:docMk/>
          <pc:sldMk cId="1416300446" sldId="267"/>
        </pc:sldMkLst>
        <pc:spChg chg="mod">
          <ac:chgData name="Celena Blackwood" userId="e10b97b09fb366be" providerId="LiveId" clId="{F4250832-FD08-4C4D-A5C7-8D683E260CFF}" dt="2021-10-28T01:31:13.723" v="397" actId="26606"/>
          <ac:spMkLst>
            <pc:docMk/>
            <pc:sldMk cId="1416300446" sldId="267"/>
            <ac:spMk id="2" creationId="{4213F2AF-55B1-4775-AB99-1D9DEB531970}"/>
          </ac:spMkLst>
        </pc:spChg>
        <pc:spChg chg="del">
          <ac:chgData name="Celena Blackwood" userId="e10b97b09fb366be" providerId="LiveId" clId="{F4250832-FD08-4C4D-A5C7-8D683E260CFF}" dt="2021-10-28T01:22:39.261" v="244"/>
          <ac:spMkLst>
            <pc:docMk/>
            <pc:sldMk cId="1416300446" sldId="267"/>
            <ac:spMk id="3" creationId="{EDD196CE-9023-4A46-A7BD-01285C3D0729}"/>
          </ac:spMkLst>
        </pc:spChg>
        <pc:spChg chg="add del">
          <ac:chgData name="Celena Blackwood" userId="e10b97b09fb366be" providerId="LiveId" clId="{F4250832-FD08-4C4D-A5C7-8D683E260CFF}" dt="2021-10-28T01:31:13.723" v="397" actId="26606"/>
          <ac:spMkLst>
            <pc:docMk/>
            <pc:sldMk cId="1416300446" sldId="267"/>
            <ac:spMk id="9" creationId="{D12DDE76-C203-4047-9998-63900085B5E8}"/>
          </ac:spMkLst>
        </pc:spChg>
        <pc:spChg chg="add">
          <ac:chgData name="Celena Blackwood" userId="e10b97b09fb366be" providerId="LiveId" clId="{F4250832-FD08-4C4D-A5C7-8D683E260CFF}" dt="2021-10-28T01:31:13.723" v="397" actId="26606"/>
          <ac:spMkLst>
            <pc:docMk/>
            <pc:sldMk cId="1416300446" sldId="267"/>
            <ac:spMk id="14" creationId="{D4771268-CB57-404A-9271-370EB28F6090}"/>
          </ac:spMkLst>
        </pc:spChg>
        <pc:picChg chg="add mod">
          <ac:chgData name="Celena Blackwood" userId="e10b97b09fb366be" providerId="LiveId" clId="{F4250832-FD08-4C4D-A5C7-8D683E260CFF}" dt="2021-10-28T01:31:13.723" v="397" actId="26606"/>
          <ac:picMkLst>
            <pc:docMk/>
            <pc:sldMk cId="1416300446" sldId="267"/>
            <ac:picMk id="4" creationId="{F0DF7485-AD95-460E-ACAE-BEF763EBAB5F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12170-367B-495F-8D50-D3BDA3918E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627E73-FAE5-4AEF-8573-F33030C5B5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CCE9B7-4BA1-4065-943B-844E24676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D2C3-4DA9-424F-B5D1-5E316EC8033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293240-445B-4FA3-AA8B-E17F4881F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D1EFC4-77EB-48DD-B3F5-129290152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467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451BA-5E82-4074-BB47-F1735EDF5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D510B3-7943-4B39-ACA1-E473E6129C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3F177-B16C-4359-BA3A-876EAD505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D2C3-4DA9-424F-B5D1-5E316EC8033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F8B8D6-87E4-4F88-9CCE-06742DE9B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05653-0CDC-4DEF-A773-D12A890C6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547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17B6BF-F4D2-46EF-9B47-29366528C2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F915C3-4561-4C4F-A55F-02EC170609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059E8C-92C5-485C-8AD4-A6B8608E0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D2C3-4DA9-424F-B5D1-5E316EC8033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2A9216-F88B-4B83-934E-DBB219B01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33753B-D28B-43E6-897A-2298AF292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830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7B586-33C4-409A-897C-98D7AB945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DC860-E1E2-4458-8B88-06A359F02F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41E7AB-15BF-4E31-9F4D-4B354E78D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D2C3-4DA9-424F-B5D1-5E316EC8033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EF1D2-E039-4F38-A52F-947BAEA6A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9EBDE0-7F0F-4A05-ABA1-C18FE62FB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370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F422D-88B0-42F5-8FA4-7487DA418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52718-1ED4-4EC3-B186-7B5FD1F53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CF0037-A714-4BA6-B4B2-975804A53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D2C3-4DA9-424F-B5D1-5E316EC8033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E71DAC-535B-4003-8A3D-5EF7308E2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07873-0322-4BF0-99E3-57A733BA7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398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D8835-54B1-4749-A7A2-9AD581C3E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A58D1-2364-4ECC-B7B6-3AE015C80A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1C6D9C-C268-436E-920A-EC6836CCA0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1902B6-8B71-4F08-A1FF-62FB15DCD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D2C3-4DA9-424F-B5D1-5E316EC8033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4CE7F0-F179-478D-A06C-9FCA3ED0A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75353E-3889-43FA-A6A5-106FB8841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549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7FA3C-1D2D-409A-9743-F13C5A078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87F9CA-E229-4A2D-BA91-39A5BFCBC1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304077-7837-42DF-8AC4-C5C1B5116D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ED71FE-09B0-40DC-BE5A-C9F470486D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9B55FD-D5A1-46FB-A441-1EFA5FA56F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A68E93-C05A-45AD-84DA-9E14A76BE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D2C3-4DA9-424F-B5D1-5E316EC8033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3A84DC-4264-4850-83C2-CACD0D675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B7E726-D912-4245-A8B7-5A2CCA107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896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0C39D-B715-4F88-85AC-32A75FA06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CA4911-F2B7-4952-A080-4ED59E70F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D2C3-4DA9-424F-B5D1-5E316EC8033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A33AF8-E148-4691-9213-5BE2C02DE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C75299-DDDF-48A1-BAAD-83361C03D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495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FF6EBC-1AEB-4447-90AA-38EF66BE7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D2C3-4DA9-424F-B5D1-5E316EC8033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77B286-7DC3-4863-8AF3-09BFA48FC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3E7591-9EB2-4613-9AA5-A8E6F9563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836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867A4-6F58-47A3-898F-AC31DCB2F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64FD5A-CDB4-475C-AC9B-FED1C8BAB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1442B9-AB9F-4009-BC75-05DCEA6CFD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4809CC-F87C-4510-B1DA-E8CF190FD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D2C3-4DA9-424F-B5D1-5E316EC8033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331478-E8D5-4F95-B5BC-005260D36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234140-EE43-415D-99F8-78D0BFD50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705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7CCB8-E68D-4311-BDAB-F494A2AC7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CF67F5-1F23-4E96-AD7B-963310E9F8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F643C3-FBD3-41D7-BB9C-6466E88D5F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80A09A-C8D7-4F11-B0ED-22A694428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D2C3-4DA9-424F-B5D1-5E316EC8033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08A7E6-5B02-4FD4-B2DB-2B38DF1B6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A1E7C9-6B46-4A7B-B178-34D125A35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171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46A457-EE4C-460C-9202-70510B1FB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C523A6-AD16-477A-B5B4-E17491D24D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9A5639-3B4A-4D5C-A111-663AB41DD6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B4D2C3-4DA9-424F-B5D1-5E316EC8033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71CDB5-2ECB-49E8-83C3-A19C92C536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E1DB6-5663-49C5-BC5F-B735F2A81D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C85795-22BF-47E0-A063-5C72AC5ED3B1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785" y="127577"/>
            <a:ext cx="766215" cy="769525"/>
          </a:xfrm>
          <a:prstGeom prst="rect">
            <a:avLst/>
          </a:prstGeom>
          <a:blipFill>
            <a:blip r:embed="rId15">
              <a:alphaModFix amt="4000"/>
            </a:blip>
            <a:tile tx="0" ty="0" sx="100000" sy="100000" flip="none" algn="tl"/>
          </a:blipFill>
          <a:ln>
            <a:noFill/>
          </a:ln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AA587D0-0B16-4D81-B74D-C4EE7B447D1A}"/>
              </a:ext>
            </a:extLst>
          </p:cNvPr>
          <p:cNvCxnSpPr>
            <a:cxnSpLocks/>
          </p:cNvCxnSpPr>
          <p:nvPr userDrawn="1"/>
        </p:nvCxnSpPr>
        <p:spPr>
          <a:xfrm>
            <a:off x="8760892" y="897102"/>
            <a:ext cx="0" cy="5641811"/>
          </a:xfrm>
          <a:prstGeom prst="line">
            <a:avLst/>
          </a:prstGeom>
          <a:ln w="12700">
            <a:solidFill>
              <a:srgbClr val="FF5A5D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842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0CA421A-B0E2-47CA-9428-35012154F71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805080" y="1470315"/>
            <a:ext cx="7533839" cy="5022559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F553DBF5-28F7-4D78-A9ED-D43337F38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942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EF69C-2E13-4B39-AF24-0BB8981AB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367" y="533304"/>
            <a:ext cx="2752113" cy="799926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rgbClr val="FF5A5D"/>
                </a:solidFill>
              </a:rPr>
              <a:t>Prices by Borough</a:t>
            </a:r>
            <a:endParaRPr lang="en-US" sz="2600" b="1" dirty="0">
              <a:solidFill>
                <a:srgbClr val="FF5A5D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9D5F5FA-98CB-4D58-B6B4-C1F82BD66A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264" y="1333230"/>
            <a:ext cx="5172449" cy="499473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9CAEF5-BEF8-477C-A2E2-8B3C7AD9E277}"/>
              </a:ext>
            </a:extLst>
          </p:cNvPr>
          <p:cNvSpPr txBox="1"/>
          <p:nvPr/>
        </p:nvSpPr>
        <p:spPr>
          <a:xfrm>
            <a:off x="515287" y="1498693"/>
            <a:ext cx="275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"/>
            </a:pPr>
            <a:r>
              <a:rPr lang="en-US" dirty="0">
                <a:solidFill>
                  <a:srgbClr val="FF5A5D"/>
                </a:solidFill>
              </a:rPr>
              <a:t>Text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D2B61D-EE21-4368-9192-7F0948323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54" y="1498693"/>
            <a:ext cx="2657846" cy="1543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600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070BF-71DB-424C-8D5C-37AD71BB2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7404" y="1045620"/>
            <a:ext cx="3020241" cy="645068"/>
          </a:xfrm>
        </p:spPr>
        <p:txBody>
          <a:bodyPr/>
          <a:lstStyle/>
          <a:p>
            <a:r>
              <a:rPr lang="en-US" dirty="0">
                <a:solidFill>
                  <a:srgbClr val="FF5A5D"/>
                </a:solidFill>
              </a:rPr>
              <a:t>Subway Stations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375DA41-B0F8-47FE-A7DF-CF72AD03BFC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597" y="1690688"/>
            <a:ext cx="4428582" cy="4919117"/>
          </a:xfrm>
        </p:spPr>
      </p:pic>
    </p:spTree>
    <p:extLst>
      <p:ext uri="{BB962C8B-B14F-4D97-AF65-F5344CB8AC3E}">
        <p14:creationId xmlns:p14="http://schemas.microsoft.com/office/powerpoint/2010/main" val="842729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1A11D-5911-4347-B779-157CD06C1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FF5A5D"/>
                </a:solidFill>
              </a:rPr>
              <a:t>Two sample T-test: the mean income of Manhattan and Brooklyn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9324D2-A2E5-4248-932F-B3CB4151EE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C55CDD-500E-4546-A3AB-C7687195BB3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B5EEB6-F31B-44E6-A068-36D885AB32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F638E9-61CB-43E3-A05E-03B9BAB1D7C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548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F96254C-5C0A-41AC-824D-E34CAEF939D5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285226" y="551538"/>
            <a:ext cx="8120542" cy="6100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D0A6FE-0376-489D-BE7E-A35C9A2BF8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CBDDD1-C6DC-4108-AAA3-41BC8C906B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359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83356" y="1928731"/>
            <a:ext cx="3333749" cy="2624327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3F2AF-55B1-4775-AB99-1D9DEB531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1967266"/>
            <a:ext cx="1971675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Distribution of Properties by Borough</a:t>
            </a:r>
            <a:b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(total of 48,895 properties)</a:t>
            </a:r>
            <a:endParaRPr lang="en-US" sz="2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0DF7485-AD95-460E-ACAE-BEF763EBAB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2987" y="878701"/>
            <a:ext cx="5085525" cy="509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300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39C55E9-78F1-41A6-BE72-F8E18F50AA93}"/>
              </a:ext>
            </a:extLst>
          </p:cNvPr>
          <p:cNvSpPr txBox="1"/>
          <p:nvPr/>
        </p:nvSpPr>
        <p:spPr>
          <a:xfrm>
            <a:off x="2304066" y="246945"/>
            <a:ext cx="41202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5A5D"/>
                </a:solidFill>
              </a:rPr>
              <a:t>Number of Reviews by Borough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F5F35CE-43CE-42EF-9488-1D1BD285A48E}"/>
              </a:ext>
            </a:extLst>
          </p:cNvPr>
          <p:cNvGrpSpPr/>
          <p:nvPr/>
        </p:nvGrpSpPr>
        <p:grpSpPr>
          <a:xfrm>
            <a:off x="6211541" y="815740"/>
            <a:ext cx="2211831" cy="2835676"/>
            <a:chOff x="324034" y="899810"/>
            <a:chExt cx="2211831" cy="283567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F1655E6-3469-4254-9C6A-4E675D1BC3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75" t="11918" r="7684"/>
            <a:stretch/>
          </p:blipFill>
          <p:spPr>
            <a:xfrm>
              <a:off x="324034" y="899810"/>
              <a:ext cx="2211831" cy="2835676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B8C0CCB-2F87-4B95-A666-C2D6941AB337}"/>
                </a:ext>
              </a:extLst>
            </p:cNvPr>
            <p:cNvSpPr txBox="1"/>
            <p:nvPr/>
          </p:nvSpPr>
          <p:spPr>
            <a:xfrm>
              <a:off x="1518515" y="3427709"/>
              <a:ext cx="9973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Manhattan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22D7E83-605C-4EE8-A117-4EF1D484DACA}"/>
              </a:ext>
            </a:extLst>
          </p:cNvPr>
          <p:cNvGrpSpPr/>
          <p:nvPr/>
        </p:nvGrpSpPr>
        <p:grpSpPr>
          <a:xfrm>
            <a:off x="324034" y="874777"/>
            <a:ext cx="2286521" cy="2754114"/>
            <a:chOff x="6212459" y="981372"/>
            <a:chExt cx="2286521" cy="275411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322A1F2-40CA-4125-A9FF-68BA4F8750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50" r="6625"/>
            <a:stretch/>
          </p:blipFill>
          <p:spPr>
            <a:xfrm>
              <a:off x="6212459" y="981372"/>
              <a:ext cx="2286521" cy="2754114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CA28497-F178-41CC-8448-9ED1BF7C37CF}"/>
                </a:ext>
              </a:extLst>
            </p:cNvPr>
            <p:cNvSpPr txBox="1"/>
            <p:nvPr/>
          </p:nvSpPr>
          <p:spPr>
            <a:xfrm>
              <a:off x="7665377" y="3362269"/>
              <a:ext cx="8309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Brooklyn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A206CC4-1BF6-4C23-86B0-5AA795327876}"/>
              </a:ext>
            </a:extLst>
          </p:cNvPr>
          <p:cNvGrpSpPr/>
          <p:nvPr/>
        </p:nvGrpSpPr>
        <p:grpSpPr>
          <a:xfrm>
            <a:off x="324034" y="3804598"/>
            <a:ext cx="2191870" cy="2442030"/>
            <a:chOff x="324034" y="3804598"/>
            <a:chExt cx="2191870" cy="244203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A7450EE-E26A-4E20-B544-40BB535A27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84" t="13944" r="4853" b="4055"/>
            <a:stretch/>
          </p:blipFill>
          <p:spPr>
            <a:xfrm>
              <a:off x="324034" y="3804598"/>
              <a:ext cx="2191870" cy="244203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BB9E258-BD0F-4BCC-AB36-E66B3F37C480}"/>
                </a:ext>
              </a:extLst>
            </p:cNvPr>
            <p:cNvSpPr txBox="1"/>
            <p:nvPr/>
          </p:nvSpPr>
          <p:spPr>
            <a:xfrm>
              <a:off x="1718187" y="5804301"/>
              <a:ext cx="74411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Queens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7105F94-7774-45E8-80BB-DE5FD5DD817C}"/>
              </a:ext>
            </a:extLst>
          </p:cNvPr>
          <p:cNvGrpSpPr/>
          <p:nvPr/>
        </p:nvGrpSpPr>
        <p:grpSpPr>
          <a:xfrm>
            <a:off x="2954060" y="4053682"/>
            <a:ext cx="2820242" cy="2192945"/>
            <a:chOff x="2954060" y="4053682"/>
            <a:chExt cx="2820242" cy="219294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1BAE721-055C-42DD-9E94-FD5F33D227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54060" y="4053682"/>
              <a:ext cx="2820242" cy="2192945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A4152D8-5049-41A3-8F2B-3D8AB1FE0492}"/>
                </a:ext>
              </a:extLst>
            </p:cNvPr>
            <p:cNvSpPr txBox="1"/>
            <p:nvPr/>
          </p:nvSpPr>
          <p:spPr>
            <a:xfrm>
              <a:off x="4853601" y="5804300"/>
              <a:ext cx="9207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the Bronx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F0C0125-A28F-4AD4-B266-31A48803A1DF}"/>
              </a:ext>
            </a:extLst>
          </p:cNvPr>
          <p:cNvGrpSpPr/>
          <p:nvPr/>
        </p:nvGrpSpPr>
        <p:grpSpPr>
          <a:xfrm>
            <a:off x="6212459" y="3804596"/>
            <a:ext cx="2283915" cy="2442031"/>
            <a:chOff x="6212459" y="3804596"/>
            <a:chExt cx="2283915" cy="2442031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3E8A53A-F5BA-415D-B395-C2FD8070F8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12459" y="3804596"/>
              <a:ext cx="2283915" cy="2442031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B44D9E-28EE-4FA6-9F18-52849F537699}"/>
                </a:ext>
              </a:extLst>
            </p:cNvPr>
            <p:cNvSpPr txBox="1"/>
            <p:nvPr/>
          </p:nvSpPr>
          <p:spPr>
            <a:xfrm>
              <a:off x="7370104" y="5804300"/>
              <a:ext cx="11262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Staten Island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42218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3520273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3628557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0FD39C-1924-4A0E-839F-EC0E36B53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788" y="662400"/>
            <a:ext cx="2538000" cy="14921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en-US" sz="4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Brooklyn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523AD-B551-4F8F-A0EC-865EE093D4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3788" y="2286000"/>
            <a:ext cx="2538000" cy="384480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bg1">
                    <a:alpha val="60000"/>
                  </a:schemeClr>
                </a:solidFill>
              </a:rPr>
              <a:t>Top number of reviews</a:t>
            </a:r>
          </a:p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bg1">
                    <a:alpha val="60000"/>
                  </a:schemeClr>
                </a:solidFill>
              </a:rPr>
              <a:t>486,574 total reviews</a:t>
            </a:r>
          </a:p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bg1">
                    <a:alpha val="60000"/>
                  </a:schemeClr>
                </a:solidFill>
              </a:rPr>
              <a:t>24.20 mean number of reviews</a:t>
            </a:r>
          </a:p>
          <a:p>
            <a:pPr indent="-228600" defTabSz="914400">
              <a:buFont typeface="Arial" panose="020B0604020202020204" pitchFamily="34" charset="0"/>
              <a:buChar char="•"/>
            </a:pPr>
            <a:endParaRPr lang="en-US" sz="1700">
              <a:solidFill>
                <a:schemeClr val="bg1">
                  <a:alpha val="60000"/>
                </a:schemeClr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F1702FE-A8AB-4252-A1C6-59A586A78D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58289" y="798890"/>
            <a:ext cx="4510639" cy="526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207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3520273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3628557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8ECB139-36F3-4624-8065-69993DED8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788" y="662400"/>
            <a:ext cx="2538000" cy="14921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en-US" sz="41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Manhattan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876FE0C-FC6C-4BAB-BCCA-D9E0B0D6B4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3788" y="2286000"/>
            <a:ext cx="2538000" cy="384480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bg1">
                    <a:alpha val="60000"/>
                  </a:schemeClr>
                </a:solidFill>
              </a:rPr>
              <a:t>Second highest number of reviews</a:t>
            </a:r>
          </a:p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bg1">
                    <a:alpha val="60000"/>
                  </a:schemeClr>
                </a:solidFill>
              </a:rPr>
              <a:t> 454,569 total reviews</a:t>
            </a:r>
          </a:p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bg1">
                    <a:alpha val="60000"/>
                  </a:schemeClr>
                </a:solidFill>
              </a:rPr>
              <a:t>20.99 mean number of reviews</a:t>
            </a:r>
          </a:p>
          <a:p>
            <a:pPr indent="-228600" defTabSz="914400">
              <a:buFont typeface="Arial" panose="020B0604020202020204" pitchFamily="34" charset="0"/>
              <a:buChar char="•"/>
            </a:pPr>
            <a:endParaRPr lang="en-US" sz="1700">
              <a:solidFill>
                <a:schemeClr val="bg1">
                  <a:alpha val="60000"/>
                </a:schemeClr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A461B88-0346-4DF8-A696-6946F528C0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58289" y="1472511"/>
            <a:ext cx="4510639" cy="3912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21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3520273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3628557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C2156F93-16D8-48B9-997D-147830FFC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788" y="662400"/>
            <a:ext cx="2538000" cy="14921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en-US" sz="4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Queens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26F26D1-5C98-4953-92E7-525D5F87F4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3788" y="2286000"/>
            <a:ext cx="2538000" cy="384480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bg1">
                    <a:alpha val="60000"/>
                  </a:schemeClr>
                </a:solidFill>
              </a:rPr>
              <a:t>156,950 total reviews</a:t>
            </a:r>
          </a:p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bg1">
                    <a:alpha val="60000"/>
                  </a:schemeClr>
                </a:solidFill>
              </a:rPr>
              <a:t>27.70 mean number of reviews</a:t>
            </a:r>
          </a:p>
          <a:p>
            <a:pPr indent="-228600" defTabSz="914400">
              <a:buFont typeface="Arial" panose="020B0604020202020204" pitchFamily="34" charset="0"/>
              <a:buChar char="•"/>
            </a:pPr>
            <a:endParaRPr lang="en-US" sz="1700">
              <a:solidFill>
                <a:schemeClr val="bg1">
                  <a:alpha val="60000"/>
                </a:schemeClr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65E0535-2EEC-478A-9C43-F44FB5A95A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58289" y="1133509"/>
            <a:ext cx="4510639" cy="459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705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3520273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3628557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8568CB-65E1-45DB-B6D3-D276B4675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788" y="662400"/>
            <a:ext cx="2538000" cy="14921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en-US" sz="4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Bronx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D6C8E3-4593-4AD8-8EA7-9ACA9CC038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3788" y="2286000"/>
            <a:ext cx="2538000" cy="384480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bg1">
                    <a:alpha val="60000"/>
                  </a:schemeClr>
                </a:solidFill>
              </a:rPr>
              <a:t>28,371 total reviews</a:t>
            </a:r>
          </a:p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bg1">
                    <a:alpha val="60000"/>
                  </a:schemeClr>
                </a:solidFill>
              </a:rPr>
              <a:t>26.00 mean number of reviews</a:t>
            </a:r>
          </a:p>
          <a:p>
            <a:pPr indent="-228600" defTabSz="914400">
              <a:buFont typeface="Arial" panose="020B0604020202020204" pitchFamily="34" charset="0"/>
              <a:buChar char="•"/>
            </a:pPr>
            <a:endParaRPr lang="en-US" sz="1700">
              <a:solidFill>
                <a:schemeClr val="bg1">
                  <a:alpha val="60000"/>
                </a:schemeClr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7D5E2FD-E8D4-49FB-A7B5-86356F70DC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58289" y="752063"/>
            <a:ext cx="4510639" cy="5353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036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3520273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3628557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EE8CB3D-BC66-4E73-B222-5D7DD5973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788" y="662400"/>
            <a:ext cx="2538000" cy="14921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en-US" sz="4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Staten Island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19593A7-30F0-4638-8319-37C6ED6D66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3788" y="2286000"/>
            <a:ext cx="2538000" cy="384480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bg1">
                    <a:alpha val="60000"/>
                  </a:schemeClr>
                </a:solidFill>
              </a:rPr>
              <a:t>Least number of reviews on properties. </a:t>
            </a:r>
          </a:p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bg1">
                    <a:alpha val="60000"/>
                  </a:schemeClr>
                </a:solidFill>
              </a:rPr>
              <a:t>11,541 total reviews</a:t>
            </a:r>
          </a:p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bg1">
                    <a:alpha val="60000"/>
                  </a:schemeClr>
                </a:solidFill>
              </a:rPr>
              <a:t>30.94 mean number of reviews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83713C-CD4C-4434-8BFF-D3DA2D19E2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58289" y="1230064"/>
            <a:ext cx="4510639" cy="439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099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640</TotalTime>
  <Words>105</Words>
  <Application>Microsoft Office PowerPoint</Application>
  <PresentationFormat>On-screen Show (4:3)</PresentationFormat>
  <Paragraphs>29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Distribution of Properties by Borough (total of 48,895 properties)</vt:lpstr>
      <vt:lpstr>PowerPoint Presentation</vt:lpstr>
      <vt:lpstr>Brooklyn</vt:lpstr>
      <vt:lpstr>Manhattan</vt:lpstr>
      <vt:lpstr>Queens</vt:lpstr>
      <vt:lpstr>Bronx</vt:lpstr>
      <vt:lpstr>Staten Island</vt:lpstr>
      <vt:lpstr>Prices by Borough</vt:lpstr>
      <vt:lpstr>Subway Stations</vt:lpstr>
      <vt:lpstr>Two sample T-test: the mean income of Manhattan and Brooklyn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Amy Philippon</dc:creator>
  <cp:lastModifiedBy>Celena Blackwood</cp:lastModifiedBy>
  <cp:revision>7</cp:revision>
  <dcterms:created xsi:type="dcterms:W3CDTF">2021-10-25T16:38:22Z</dcterms:created>
  <dcterms:modified xsi:type="dcterms:W3CDTF">2021-10-28T01:31:40Z</dcterms:modified>
</cp:coreProperties>
</file>

<file path=docProps/thumbnail.jpeg>
</file>